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"/>
          <p:cNvSpPr txBox="1"/>
          <p:nvPr/>
        </p:nvSpPr>
        <p:spPr>
          <a:xfrm>
            <a:off x="720" y="0"/>
            <a:ext cx="10076400" cy="5665680"/>
          </a:xfrm>
          <a:prstGeom prst="rect">
            <a:avLst/>
          </a:prstGeom>
          <a:blipFill rotWithShape="0">
            <a:blip r:embed="rId1"/>
            <a:stretch/>
          </a:blipFill>
          <a:ln w="0">
            <a:noFill/>
          </a:ln>
        </p:spPr>
        <p:txBody>
          <a:bodyPr lIns="90000" rIns="90000" tIns="45000" bIns="45000" anchor="t" anchorCtr="1">
            <a:noAutofit/>
          </a:bodyPr>
          <a:p>
            <a:r>
              <a:rPr b="0" lang="en-AU" sz="1800" spc="-1" strike="noStrike">
                <a:latin typeface="Arial"/>
              </a:rPr>
              <a:t> </a:t>
            </a:r>
            <a:r>
              <a:rPr b="0" lang="en-AU" sz="1800" spc="-1" strike="noStrike">
                <a:latin typeface="Arial"/>
              </a:rPr>
              <a:t>	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2022-10-03T21:42:00Z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